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60" r:id="rId5"/>
    <p:sldId id="298" r:id="rId6"/>
    <p:sldId id="265" r:id="rId7"/>
    <p:sldId id="266" r:id="rId8"/>
    <p:sldId id="269" r:id="rId9"/>
    <p:sldId id="268" r:id="rId10"/>
    <p:sldId id="270" r:id="rId11"/>
    <p:sldId id="267" r:id="rId12"/>
    <p:sldId id="271" r:id="rId13"/>
    <p:sldId id="272" r:id="rId14"/>
    <p:sldId id="273" r:id="rId15"/>
    <p:sldId id="261" r:id="rId16"/>
    <p:sldId id="297" r:id="rId17"/>
    <p:sldId id="274" r:id="rId18"/>
    <p:sldId id="279" r:id="rId19"/>
    <p:sldId id="299" r:id="rId20"/>
    <p:sldId id="300" r:id="rId21"/>
    <p:sldId id="262" r:id="rId22"/>
    <p:sldId id="281" r:id="rId23"/>
    <p:sldId id="282" r:id="rId24"/>
    <p:sldId id="283" r:id="rId25"/>
    <p:sldId id="286" r:id="rId26"/>
    <p:sldId id="285" r:id="rId27"/>
    <p:sldId id="287" r:id="rId28"/>
    <p:sldId id="288" r:id="rId29"/>
    <p:sldId id="284" r:id="rId30"/>
    <p:sldId id="290" r:id="rId31"/>
    <p:sldId id="289" r:id="rId32"/>
    <p:sldId id="292" r:id="rId33"/>
    <p:sldId id="291" r:id="rId34"/>
    <p:sldId id="293" r:id="rId35"/>
    <p:sldId id="294" r:id="rId36"/>
    <p:sldId id="296" r:id="rId37"/>
    <p:sldId id="295" r:id="rId38"/>
    <p:sldId id="263" r:id="rId39"/>
    <p:sldId id="259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DDC"/>
    <a:srgbClr val="CDE8EF"/>
    <a:srgbClr val="FF6E01"/>
    <a:srgbClr val="FAF9E2"/>
    <a:srgbClr val="CCCC00"/>
    <a:srgbClr val="4F6C8B"/>
    <a:srgbClr val="663300"/>
    <a:srgbClr val="F7F4E5"/>
    <a:srgbClr val="FFF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1" d="100"/>
          <a:sy n="111" d="100"/>
        </p:scale>
        <p:origin x="-1637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64634-245E-44C3-B3B2-DAA963F97382}" type="datetimeFigureOut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22EC-E2EF-4E20-9B40-501F990B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501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A48B-24CC-4535-938F-4FCAF02736FE}" type="datetimeFigureOut">
              <a:rPr lang="ko-KR" altLang="en-US" smtClean="0"/>
              <a:pPr/>
              <a:t>2017-05-16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47DAD-7D08-4C71-B750-D4B935B5BF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02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86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24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6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2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F508-06AF-4A77-9C1E-B42F28CED5D5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5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7D3-0BF7-4B67-97F9-D6D750F8B89F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1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2613-46CA-45F4-BF76-37047C1D4467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5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BD7CE-33C0-4CE2-AC8B-2F1337905610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FA23-95ED-486A-94A7-0C461BAF8DE2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DC71-E9F6-486E-BEB0-7808EACFF028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230AF-0E7A-468B-8C89-3CCF7F947588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4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D9F4-5C91-4806-9381-F7574274BEA0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05E8-9CE0-4080-AE03-0F11DFD46227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0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852-4EA4-4928-B0D3-123E84CB22AD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2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3D65-DE6E-4807-8D77-2AE378B22B0F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1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E36D3-915B-401F-8E4B-558832CB7CDE}" type="datetime1">
              <a:rPr lang="ko-KR" altLang="en-US" smtClean="0"/>
              <a:t>2017-05-16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2276872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90" y="2276872"/>
            <a:ext cx="9144000" cy="45811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9592" y="1759132"/>
            <a:ext cx="74168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NAVER Maps API</a:t>
            </a:r>
            <a:endParaRPr lang="ko-KR" altLang="en-US" sz="5400" b="1" dirty="0">
              <a:ln w="18415" cmpd="sng">
                <a:noFill/>
                <a:prstDash val="solid"/>
              </a:ln>
              <a:solidFill>
                <a:srgbClr val="6633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8184" y="2709072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함께하조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(6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   신동민</a:t>
            </a:r>
            <a:endParaRPr lang="en-US" altLang="ko-KR" sz="2400" dirty="0" smtClean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이준희</a:t>
            </a:r>
            <a:endParaRPr lang="en-US" altLang="ko-KR" sz="2400" dirty="0" smtClean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   임진규</a:t>
            </a:r>
            <a:endParaRPr lang="ko-KR" altLang="en-US" sz="2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51920" y="3420721"/>
            <a:ext cx="1440160" cy="1880487"/>
            <a:chOff x="3851920" y="3420721"/>
            <a:chExt cx="1440160" cy="1880487"/>
          </a:xfrm>
        </p:grpSpPr>
        <p:sp>
          <p:nvSpPr>
            <p:cNvPr id="8" name="타원 7"/>
            <p:cNvSpPr/>
            <p:nvPr/>
          </p:nvSpPr>
          <p:spPr>
            <a:xfrm>
              <a:off x="3851920" y="3420721"/>
              <a:ext cx="1440160" cy="14401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7964" y="4560895"/>
              <a:ext cx="648072" cy="4457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47964" y="5085184"/>
              <a:ext cx="648072" cy="111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427984" y="5085184"/>
              <a:ext cx="288032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131840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2700000">
            <a:off x="3495449" y="3211167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4328962" y="29609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08104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8100000">
            <a:off x="5113869" y="3139159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 </a:t>
            </a:r>
            <a:r>
              <a:rPr lang="ko-KR" altLang="en-US" sz="2400" b="1" dirty="0" err="1" smtClean="0"/>
              <a:t>네이버</a:t>
            </a:r>
            <a:r>
              <a:rPr lang="ko-KR" altLang="en-US" sz="2400" b="1" dirty="0" smtClean="0"/>
              <a:t> 지도 라이브러리 </a:t>
            </a:r>
            <a:r>
              <a:rPr lang="ko-KR" altLang="en-US" sz="2400" b="1" dirty="0"/>
              <a:t>설정</a:t>
            </a:r>
            <a:endParaRPr lang="en-US" altLang="ko-KR" sz="2400" b="1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44824"/>
            <a:ext cx="7176494" cy="2114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" y="3573016"/>
            <a:ext cx="3453011" cy="2922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 </a:t>
            </a:r>
            <a:r>
              <a:rPr lang="ko-KR" altLang="en-US" sz="2400" b="1" dirty="0" err="1" smtClean="0"/>
              <a:t>네이버</a:t>
            </a:r>
            <a:r>
              <a:rPr lang="ko-KR" altLang="en-US" sz="2400" b="1" dirty="0" smtClean="0"/>
              <a:t> 지도 라이브러리 </a:t>
            </a:r>
            <a:r>
              <a:rPr lang="ko-KR" altLang="en-US" sz="2400" b="1" dirty="0"/>
              <a:t>설정</a:t>
            </a:r>
            <a:endParaRPr lang="en-US" altLang="ko-KR" sz="240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73" y="3132327"/>
            <a:ext cx="4924425" cy="1571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3" y="2636912"/>
            <a:ext cx="3579305" cy="2562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직사각형 7"/>
          <p:cNvSpPr/>
          <p:nvPr/>
        </p:nvSpPr>
        <p:spPr>
          <a:xfrm>
            <a:off x="4283968" y="3717032"/>
            <a:ext cx="4659430" cy="201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1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④ </a:t>
            </a:r>
            <a:r>
              <a:rPr lang="en-US" altLang="ko-KR" sz="2400" b="1" dirty="0" smtClean="0"/>
              <a:t>AndroidManifest.xml </a:t>
            </a:r>
            <a:r>
              <a:rPr lang="ko-KR" altLang="en-US" sz="2400" b="1" dirty="0" smtClean="0"/>
              <a:t>설정</a:t>
            </a:r>
            <a:endParaRPr lang="en-US" altLang="ko-KR" sz="2400" b="1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2636912"/>
            <a:ext cx="8867775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직사각형 7"/>
          <p:cNvSpPr/>
          <p:nvPr/>
        </p:nvSpPr>
        <p:spPr>
          <a:xfrm>
            <a:off x="395536" y="3356992"/>
            <a:ext cx="8610351" cy="1261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⑤ </a:t>
            </a:r>
            <a:r>
              <a:rPr lang="en-US" altLang="ko-KR" sz="2400" b="1" dirty="0" smtClean="0"/>
              <a:t>MainActivity.java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00935" cy="515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직사각형 8"/>
          <p:cNvSpPr/>
          <p:nvPr/>
        </p:nvSpPr>
        <p:spPr>
          <a:xfrm>
            <a:off x="395536" y="1484784"/>
            <a:ext cx="3672408" cy="275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63888" y="3377791"/>
            <a:ext cx="2094595" cy="275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1914" y="3443688"/>
            <a:ext cx="1816189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⑥ 결과화면</a:t>
            </a:r>
            <a:endParaRPr lang="en-US" altLang="ko-KR" sz="2400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20" y="1390637"/>
            <a:ext cx="3188365" cy="531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89920"/>
              </p:ext>
            </p:extLst>
          </p:nvPr>
        </p:nvGraphicFramePr>
        <p:xfrm>
          <a:off x="107504" y="1196752"/>
          <a:ext cx="2759968" cy="2664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968"/>
              </a:tblGrid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</a:rPr>
                        <a:t>Data Class</a:t>
                      </a:r>
                      <a:endParaRPr lang="ko-KR" altLang="en-US" sz="18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effectLst/>
                        </a:rPr>
                        <a:t>NGeoPoint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effectLst/>
                        </a:rPr>
                        <a:t>NMapError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effectLst/>
                        </a:rPr>
                        <a:t>NMapPlacemark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effectLst/>
                        </a:rPr>
                        <a:t>NMapLocationManager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440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effectLst/>
                        </a:rPr>
                        <a:t>NMapCompassManager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99996"/>
              </p:ext>
            </p:extLst>
          </p:nvPr>
        </p:nvGraphicFramePr>
        <p:xfrm>
          <a:off x="107504" y="4005064"/>
          <a:ext cx="2759968" cy="21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968"/>
              </a:tblGrid>
              <a:tr h="4176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</a:rPr>
                        <a:t>Map</a:t>
                      </a:r>
                      <a:r>
                        <a:rPr lang="en-US" altLang="ko-KR" sz="1800" kern="1200" baseline="0" dirty="0" smtClean="0">
                          <a:effectLst/>
                        </a:rPr>
                        <a:t> Main</a:t>
                      </a:r>
                      <a:r>
                        <a:rPr lang="en-US" altLang="ko-KR" sz="1800" kern="1200" dirty="0" smtClean="0">
                          <a:effectLst/>
                        </a:rPr>
                        <a:t> Class</a:t>
                      </a:r>
                      <a:endParaRPr lang="ko-KR" altLang="en-US" sz="18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76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NMapActivity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76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NMapView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76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NMapController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89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NMapProjection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422675"/>
              </p:ext>
            </p:extLst>
          </p:nvPr>
        </p:nvGraphicFramePr>
        <p:xfrm>
          <a:off x="2987824" y="1196752"/>
          <a:ext cx="6048671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3240359"/>
              </a:tblGrid>
              <a:tr h="43204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</a:rPr>
                        <a:t>Overlay Class</a:t>
                      </a:r>
                      <a:endParaRPr lang="ko-KR" altLang="en-US" sz="18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141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NMapOverlay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NMapPathData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14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NMapOverlayItem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NMapPathDataOverlay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14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NMapItemizedOverlay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NMapCalloutOverlay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057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NMapPOIitem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NMapCalloutCustomOverlay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14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NMapPOIdata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NMapMyLocationOverlay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141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NMapPOIdataOverlay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NMapOverlayManager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787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NMapPathLineStyle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NMapResourceProvider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1" y="980728"/>
            <a:ext cx="8424936" cy="5717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</a:t>
            </a:r>
            <a:r>
              <a:rPr lang="en-US" altLang="ko-KR" sz="2400" b="1" dirty="0" smtClean="0"/>
              <a:t>Data Class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5778"/>
            <a:ext cx="8712968" cy="27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9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en-US" altLang="ko-KR" sz="2400" b="1" dirty="0" smtClean="0"/>
              <a:t>Map Main Class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5" y="1556792"/>
            <a:ext cx="874878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5" y="1480506"/>
            <a:ext cx="882967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Overlay 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0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3447"/>
            <a:ext cx="9144000" cy="6858000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33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483768" y="1814300"/>
            <a:ext cx="3877526" cy="3479831"/>
            <a:chOff x="2948102" y="2253425"/>
            <a:chExt cx="2808312" cy="2520280"/>
          </a:xfrm>
          <a:solidFill>
            <a:schemeClr val="bg1"/>
          </a:solidFill>
        </p:grpSpPr>
        <p:grpSp>
          <p:nvGrpSpPr>
            <p:cNvPr id="13" name="그룹 12"/>
            <p:cNvGrpSpPr/>
            <p:nvPr/>
          </p:nvGrpSpPr>
          <p:grpSpPr>
            <a:xfrm>
              <a:off x="3668182" y="2893218"/>
              <a:ext cx="1440160" cy="1880487"/>
              <a:chOff x="3851920" y="3420721"/>
              <a:chExt cx="1440160" cy="1880487"/>
            </a:xfrm>
            <a:grpFill/>
          </p:grpSpPr>
          <p:sp>
            <p:nvSpPr>
              <p:cNvPr id="14" name="타원 13"/>
              <p:cNvSpPr/>
              <p:nvPr/>
            </p:nvSpPr>
            <p:spPr>
              <a:xfrm>
                <a:off x="3851920" y="3420721"/>
                <a:ext cx="1440160" cy="1440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47964" y="4560895"/>
                <a:ext cx="648072" cy="4457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247964" y="5085184"/>
                <a:ext cx="648072" cy="1114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427984" y="5085184"/>
                <a:ext cx="288032" cy="2160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>
            <a:xfrm>
              <a:off x="2948102" y="33335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3311711" y="2683664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4145224" y="24334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324366" y="33335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8100000">
              <a:off x="4930131" y="2611656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35896" y="3514224"/>
            <a:ext cx="18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6E01"/>
                </a:solidFill>
                <a:latin typeface="Adobe 고딕 Std B" pitchFamily="34" charset="-127"/>
                <a:ea typeface="Adobe 고딕 Std B" pitchFamily="34" charset="-127"/>
              </a:rPr>
              <a:t>CONTENTS</a:t>
            </a:r>
            <a:endParaRPr lang="ko-KR" altLang="en-US" sz="2400" dirty="0">
              <a:solidFill>
                <a:srgbClr val="FF6E0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14891" y="3136987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1.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25856" y="1814300"/>
            <a:ext cx="1432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r>
              <a:rPr lang="en-US" altLang="ko-KR" sz="240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70796" y="1217696"/>
            <a:ext cx="1536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3.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144" y="1735480"/>
            <a:ext cx="22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4.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44208" y="3115090"/>
            <a:ext cx="22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5.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Class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Overlay Class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7" y="1593709"/>
            <a:ext cx="87630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53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96952"/>
            <a:ext cx="5689681" cy="3004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</a:t>
            </a:r>
            <a:r>
              <a:rPr lang="en-US" altLang="ko-KR" sz="2400" b="1" dirty="0" smtClean="0"/>
              <a:t>java </a:t>
            </a:r>
            <a:r>
              <a:rPr lang="ko-KR" altLang="en-US" sz="2400" b="1" dirty="0" smtClean="0"/>
              <a:t>파일</a:t>
            </a:r>
            <a:endParaRPr lang="en-US" altLang="ko-KR" sz="2400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1" y="2695773"/>
            <a:ext cx="3121497" cy="3607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Box 7"/>
          <p:cNvSpPr txBox="1"/>
          <p:nvPr/>
        </p:nvSpPr>
        <p:spPr>
          <a:xfrm>
            <a:off x="230830" y="1434146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자신의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package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명으로 변경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CLIENT_ID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입력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 err="1">
                <a:solidFill>
                  <a:schemeClr val="tx2"/>
                </a:solidFill>
              </a:rPr>
              <a:t>MainActivity</a:t>
            </a:r>
            <a:r>
              <a:rPr lang="en-US" altLang="ko-KR" sz="2000" b="1" dirty="0">
                <a:solidFill>
                  <a:schemeClr val="tx2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= </a:t>
            </a:r>
            <a:r>
              <a:rPr lang="en-US" altLang="ko-KR" sz="2000" b="1" dirty="0" err="1" smtClean="0">
                <a:solidFill>
                  <a:schemeClr val="tx2"/>
                </a:solidFill>
              </a:rPr>
              <a:t>NMapViewer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en-US" altLang="ko-KR" sz="2400" b="1" dirty="0" smtClean="0"/>
              <a:t>xml </a:t>
            </a:r>
            <a:r>
              <a:rPr lang="ko-KR" altLang="en-US" sz="2400" b="1" dirty="0" smtClean="0"/>
              <a:t>파일</a:t>
            </a:r>
            <a:endParaRPr lang="en-US" altLang="ko-KR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0830" y="1434146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자신의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package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명으로 변경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 err="1">
                <a:solidFill>
                  <a:schemeClr val="tx2"/>
                </a:solidFill>
              </a:rPr>
              <a:t>activity_main</a:t>
            </a:r>
            <a:r>
              <a:rPr lang="en-US" altLang="ko-KR" sz="2000" b="1" dirty="0">
                <a:solidFill>
                  <a:schemeClr val="tx2"/>
                </a:solidFill>
              </a:rPr>
              <a:t> =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main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32" y="3122104"/>
            <a:ext cx="5612164" cy="2154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084"/>
            <a:ext cx="3191069" cy="2592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③ </a:t>
            </a:r>
            <a:r>
              <a:rPr lang="en-US" altLang="ko-KR" sz="2400" b="1" dirty="0" smtClean="0"/>
              <a:t>res</a:t>
            </a:r>
            <a:r>
              <a:rPr lang="ko-KR" altLang="en-US" sz="2400" b="1" dirty="0" smtClean="0"/>
              <a:t>폴더</a:t>
            </a:r>
            <a:endParaRPr lang="en-US" altLang="ko-KR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30830" y="1434146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자신의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package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명으로 변경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자신의 프로젝트 코드에 </a:t>
            </a:r>
            <a:r>
              <a:rPr lang="en-US" altLang="ko-KR" sz="2000" b="1" dirty="0" err="1" smtClean="0">
                <a:solidFill>
                  <a:schemeClr val="tx2"/>
                </a:solidFill>
              </a:rPr>
              <a:t>naver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제공 코드를 덧붙이는 방식으로 수행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 err="1" smtClean="0">
                <a:solidFill>
                  <a:schemeClr val="tx2"/>
                </a:solidFill>
              </a:rPr>
              <a:t>drawable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= </a:t>
            </a:r>
            <a:r>
              <a:rPr lang="en-US" altLang="ko-KR" sz="2000" b="1" dirty="0" err="1" smtClean="0">
                <a:solidFill>
                  <a:schemeClr val="tx2"/>
                </a:solidFill>
              </a:rPr>
              <a:t>drawable-hdpi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+ </a:t>
            </a:r>
            <a:r>
              <a:rPr lang="en-US" altLang="ko-KR" sz="2000" b="1" dirty="0" err="1" smtClean="0">
                <a:solidFill>
                  <a:schemeClr val="tx2"/>
                </a:solidFill>
              </a:rPr>
              <a:t>drawable-mdpi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sz="2000" b="1" dirty="0" smtClean="0">
                <a:solidFill>
                  <a:schemeClr val="tx2"/>
                </a:solidFill>
              </a:rPr>
              <a:t>values = values + values-v11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3168147" cy="2046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086360"/>
            <a:ext cx="5654850" cy="2876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8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④ 문제사항 </a:t>
            </a:r>
            <a:r>
              <a:rPr lang="en-US" altLang="ko-KR" sz="2400" b="1" dirty="0" smtClean="0"/>
              <a:t>: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투명레이어지도</a:t>
            </a:r>
            <a:endParaRPr lang="en-US" altLang="ko-KR" sz="240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95536" y="1556792"/>
            <a:ext cx="2940050" cy="5005811"/>
            <a:chOff x="5868144" y="1606502"/>
            <a:chExt cx="2940050" cy="500581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606502"/>
              <a:ext cx="2940050" cy="4635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" name="TextBox 1"/>
            <p:cNvSpPr txBox="1"/>
            <p:nvPr/>
          </p:nvSpPr>
          <p:spPr>
            <a:xfrm>
              <a:off x="5868144" y="6242981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menu.xml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07243" y="2924944"/>
            <a:ext cx="7324725" cy="2030752"/>
            <a:chOff x="1407243" y="2924944"/>
            <a:chExt cx="7324725" cy="20307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968" y="2924944"/>
              <a:ext cx="4953000" cy="2857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243" y="3501008"/>
              <a:ext cx="7324725" cy="10191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1" name="TextBox 10"/>
            <p:cNvSpPr txBox="1"/>
            <p:nvPr/>
          </p:nvSpPr>
          <p:spPr>
            <a:xfrm>
              <a:off x="6826382" y="4586364"/>
              <a:ext cx="190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MainActivity.java</a:t>
              </a:r>
              <a:endParaRPr lang="ko-KR" altLang="en-US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55576" y="5013176"/>
            <a:ext cx="2580010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8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④ 문제사항 </a:t>
            </a:r>
            <a:r>
              <a:rPr lang="en-US" altLang="ko-KR" sz="2400" b="1" dirty="0" smtClean="0"/>
              <a:t>: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투명레이어지도</a:t>
            </a:r>
            <a:endParaRPr lang="en-US" altLang="ko-KR" sz="2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" y="1560039"/>
            <a:ext cx="8831238" cy="4947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직사각형 13"/>
          <p:cNvSpPr/>
          <p:nvPr/>
        </p:nvSpPr>
        <p:spPr>
          <a:xfrm>
            <a:off x="1043608" y="5661248"/>
            <a:ext cx="367240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7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⑤ 결과화면</a:t>
            </a:r>
            <a:endParaRPr lang="en-US" altLang="ko-KR" sz="24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14038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14038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⑤ 결과화면</a:t>
            </a:r>
            <a:endParaRPr lang="en-US" altLang="ko-KR" sz="2400" b="1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샘플코드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⑤ 결과화면</a:t>
            </a:r>
            <a:endParaRPr lang="en-US" altLang="ko-KR" sz="2400" b="1" dirty="0" smtClean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56792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▶</a:t>
            </a:r>
            <a:r>
              <a:rPr lang="ko-KR" altLang="en-US" sz="2400" b="1" dirty="0" smtClean="0"/>
              <a:t> 목표 사용기능</a:t>
            </a:r>
            <a:endParaRPr lang="en-US" altLang="ko-KR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985928" y="1914169"/>
            <a:ext cx="5050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사용자 위치를 기반으로 한 지도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선택 운동종목에 따른 운동시설 표시</a:t>
            </a:r>
            <a:r>
              <a:rPr lang="en-US" altLang="ko-KR" sz="2000" b="1" dirty="0" smtClean="0">
                <a:solidFill>
                  <a:schemeClr val="tx2"/>
                </a:solidFill>
              </a:rPr>
              <a:t/>
            </a:r>
            <a:br>
              <a:rPr lang="en-US" altLang="ko-KR" sz="2000" b="1" dirty="0" smtClean="0">
                <a:solidFill>
                  <a:schemeClr val="tx2"/>
                </a:solidFill>
              </a:rPr>
            </a:br>
            <a:r>
              <a:rPr lang="en-US" altLang="ko-KR" sz="2000" b="1" dirty="0" smtClean="0">
                <a:solidFill>
                  <a:schemeClr val="tx2"/>
                </a:solidFill>
              </a:rPr>
              <a:t> (</a:t>
            </a:r>
            <a:r>
              <a:rPr lang="ko-KR" altLang="en-US" sz="2000" b="1" dirty="0" err="1" smtClean="0">
                <a:solidFill>
                  <a:schemeClr val="tx2"/>
                </a:solidFill>
              </a:rPr>
              <a:t>마커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 사용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dirty="0" err="1" smtClean="0">
                <a:solidFill>
                  <a:schemeClr val="tx2"/>
                </a:solidFill>
              </a:rPr>
              <a:t>마커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클릭 시 시설에 대한 간단한 설명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새로운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intent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를 통해 게시판으로 이동</a:t>
            </a:r>
            <a:endParaRPr lang="en-US" altLang="ko-KR" sz="2000" b="1" dirty="0" smtClean="0">
              <a:solidFill>
                <a:schemeClr val="tx2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3210" y="1505641"/>
            <a:ext cx="3459318" cy="5112568"/>
            <a:chOff x="971600" y="836712"/>
            <a:chExt cx="3459318" cy="5112568"/>
          </a:xfrm>
        </p:grpSpPr>
        <p:sp>
          <p:nvSpPr>
            <p:cNvPr id="9" name="직사각형 8"/>
            <p:cNvSpPr/>
            <p:nvPr/>
          </p:nvSpPr>
          <p:spPr>
            <a:xfrm>
              <a:off x="971600" y="836712"/>
              <a:ext cx="3456384" cy="51125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74534" y="1421160"/>
              <a:ext cx="3456384" cy="639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4534" y="836712"/>
              <a:ext cx="3456384" cy="5844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1857" y="1597555"/>
              <a:ext cx="3175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종목    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축구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   </a:t>
              </a:r>
              <a:r>
                <a:rPr lang="ko-KR" altLang="en-US" dirty="0" smtClean="0"/>
                <a:t>족구 </a:t>
              </a:r>
              <a:r>
                <a:rPr lang="en-US" altLang="ko-KR" dirty="0" smtClean="0"/>
                <a:t>   </a:t>
              </a:r>
              <a:r>
                <a:rPr lang="ko-KR" altLang="en-US" dirty="0" err="1" smtClean="0"/>
                <a:t>풋살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1111857" y="1505641"/>
              <a:ext cx="640018" cy="47072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947990" y="1505641"/>
              <a:ext cx="640018" cy="47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748569" y="1508281"/>
              <a:ext cx="640018" cy="47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503594" y="1528867"/>
              <a:ext cx="640018" cy="47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931445" y="999922"/>
              <a:ext cx="36004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931445" y="1128936"/>
              <a:ext cx="36004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931445" y="1262772"/>
              <a:ext cx="36004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16690" y="944270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운동 </a:t>
              </a:r>
              <a:r>
                <a:rPr lang="en-US" altLang="ko-KR" dirty="0" smtClean="0"/>
                <a:t>GO?</a:t>
              </a:r>
              <a:endParaRPr lang="ko-KR" altLang="en-US" dirty="0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740" y="2125146"/>
              <a:ext cx="3275617" cy="375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3986537" y="4403653"/>
            <a:ext cx="4772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en-US" altLang="ko-KR" sz="2000" b="1" dirty="0" err="1" smtClean="0">
                <a:solidFill>
                  <a:schemeClr val="accent6">
                    <a:lumMod val="75000"/>
                  </a:schemeClr>
                </a:solidFill>
              </a:rPr>
              <a:t>Naver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 Maps API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는 사용자 위치기반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검색을 지원하지 않음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→ 사용가능 지역을 대구로 한정하여 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      등록된 운동시설만 표시</a:t>
            </a:r>
            <a:endParaRPr lang="en-US" altLang="ko-KR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80783"/>
            <a:ext cx="84249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웹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또는 </a:t>
            </a:r>
            <a:r>
              <a:rPr lang="ko-KR" altLang="en-US" sz="2000" b="1" dirty="0" err="1" smtClean="0"/>
              <a:t>모바일</a:t>
            </a:r>
            <a:r>
              <a:rPr lang="ko-KR" altLang="en-US" sz="2000" b="1" dirty="0" smtClean="0"/>
              <a:t> 환경에서 위치기반으로 지도를 사용할 수 있도록 </a:t>
            </a:r>
            <a:r>
              <a:rPr lang="ko-KR" altLang="en-US" sz="2000" b="1" dirty="0" smtClean="0"/>
              <a:t>도와줌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pPr algn="r"/>
            <a:r>
              <a:rPr lang="en-US" altLang="ko-KR" sz="2000" dirty="0" smtClean="0"/>
              <a:t>(</a:t>
            </a:r>
            <a:r>
              <a:rPr lang="ko-KR" altLang="en-US" sz="2000" dirty="0" smtClean="0"/>
              <a:t>출처 </a:t>
            </a:r>
            <a:r>
              <a:rPr lang="en-US" altLang="ko-KR" sz="2000" dirty="0"/>
              <a:t>: https://developers.naver.com/products/map</a:t>
            </a:r>
            <a:r>
              <a:rPr lang="en-US" altLang="ko-KR" sz="2000" dirty="0" smtClean="0"/>
              <a:t>/)</a:t>
            </a:r>
            <a:endParaRPr lang="en-US" altLang="ko-K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9" y="1897206"/>
            <a:ext cx="1800200" cy="19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1970799"/>
            <a:ext cx="187565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78426"/>
            <a:ext cx="1945160" cy="158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0614" y="3987022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▶지도 표시 기능</a:t>
            </a:r>
            <a:endParaRPr lang="en-US" altLang="ko-KR" sz="2000" b="1" dirty="0" smtClean="0"/>
          </a:p>
          <a:p>
            <a:r>
              <a:rPr lang="ko-KR" altLang="en-US" sz="2000" dirty="0" smtClean="0"/>
              <a:t>   위성지도</a:t>
            </a:r>
            <a:endParaRPr lang="en-US" altLang="ko-KR" sz="2000" dirty="0" smtClean="0"/>
          </a:p>
          <a:p>
            <a:r>
              <a:rPr lang="ko-KR" altLang="en-US" sz="2000" dirty="0" smtClean="0"/>
              <a:t>   실시간 교통지도</a:t>
            </a:r>
            <a:endParaRPr lang="en-US" altLang="ko-KR" sz="2000" dirty="0" smtClean="0"/>
          </a:p>
          <a:p>
            <a:r>
              <a:rPr lang="ko-KR" altLang="en-US" sz="2000" dirty="0" smtClean="0"/>
              <a:t>   자전거지도</a:t>
            </a:r>
            <a:endParaRPr lang="en-US" altLang="ko-KR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47864" y="3987023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▶약도 그리기</a:t>
            </a:r>
            <a:endParaRPr lang="en-US" altLang="ko-KR" sz="2000" b="1" dirty="0" smtClean="0"/>
          </a:p>
          <a:p>
            <a:r>
              <a:rPr lang="ko-KR" altLang="en-US" sz="2000" dirty="0" smtClean="0"/>
              <a:t>   </a:t>
            </a:r>
            <a:r>
              <a:rPr lang="ko-KR" altLang="en-US" sz="2000" dirty="0" err="1" smtClean="0"/>
              <a:t>마커</a:t>
            </a:r>
            <a:r>
              <a:rPr lang="ko-KR" altLang="en-US" sz="2000" dirty="0" smtClean="0"/>
              <a:t> 표시</a:t>
            </a:r>
            <a:endParaRPr lang="en-US" altLang="ko-KR" sz="2000" dirty="0" smtClean="0"/>
          </a:p>
          <a:p>
            <a:r>
              <a:rPr lang="ko-KR" altLang="en-US" sz="2000" dirty="0" smtClean="0"/>
              <a:t>   표식 그리기</a:t>
            </a:r>
            <a:endParaRPr lang="en-US" altLang="ko-KR" sz="2000" dirty="0" smtClean="0"/>
          </a:p>
          <a:p>
            <a:r>
              <a:rPr lang="ko-KR" altLang="en-US" sz="2000" dirty="0" smtClean="0"/>
              <a:t>   확대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축소 기능</a:t>
            </a:r>
            <a:endParaRPr lang="en-US" altLang="ko-KR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56176" y="3987023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▶주소 좌표 변환</a:t>
            </a:r>
            <a:endParaRPr lang="en-US" altLang="ko-KR" sz="2000" b="1" dirty="0" smtClean="0"/>
          </a:p>
          <a:p>
            <a:r>
              <a:rPr lang="ko-KR" altLang="en-US" sz="2000" dirty="0" smtClean="0"/>
              <a:t>   </a:t>
            </a:r>
            <a:r>
              <a:rPr lang="ko-KR" altLang="en-US" sz="2000" dirty="0" err="1" smtClean="0"/>
              <a:t>도로명</a:t>
            </a:r>
            <a:r>
              <a:rPr lang="ko-KR" altLang="en-US" sz="2000" dirty="0" smtClean="0"/>
              <a:t> 주소 지원</a:t>
            </a:r>
            <a:endParaRPr lang="en-US" altLang="ko-KR" sz="2000" dirty="0" smtClean="0"/>
          </a:p>
          <a:p>
            <a:r>
              <a:rPr lang="ko-KR" altLang="en-US" sz="2000" dirty="0" smtClean="0"/>
              <a:t>   주소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→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좌표</a:t>
            </a:r>
            <a:endParaRPr lang="en-US" altLang="ko-KR" sz="2000" dirty="0" smtClean="0"/>
          </a:p>
          <a:p>
            <a:r>
              <a:rPr lang="ko-KR" altLang="en-US" sz="2000" dirty="0" smtClean="0"/>
              <a:t>   좌표 </a:t>
            </a:r>
            <a:r>
              <a:rPr lang="ko-KR" altLang="en-US" sz="2000" dirty="0"/>
              <a:t>→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6447" y="6028409"/>
            <a:ext cx="863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사용 가능 횟수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웹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2000" b="1" dirty="0" err="1" smtClean="0">
                <a:solidFill>
                  <a:schemeClr val="accent6">
                    <a:lumMod val="75000"/>
                  </a:schemeClr>
                </a:solidFill>
              </a:rPr>
              <a:t>모바일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모두 일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200,000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회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(2016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년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월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일 적용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사용자 위치표시 </a:t>
            </a:r>
            <a:r>
              <a:rPr lang="en-US" altLang="ko-KR" sz="2400" b="1" dirty="0" smtClean="0"/>
              <a:t>: main_activity.xml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3730" y="1484784"/>
            <a:ext cx="3683576" cy="5229017"/>
            <a:chOff x="473730" y="1484784"/>
            <a:chExt cx="3683576" cy="5229017"/>
          </a:xfrm>
        </p:grpSpPr>
        <p:grpSp>
          <p:nvGrpSpPr>
            <p:cNvPr id="3" name="그룹 2"/>
            <p:cNvGrpSpPr/>
            <p:nvPr/>
          </p:nvGrpSpPr>
          <p:grpSpPr>
            <a:xfrm>
              <a:off x="473730" y="1484784"/>
              <a:ext cx="3683576" cy="5184576"/>
              <a:chOff x="1400174" y="71438"/>
              <a:chExt cx="6343651" cy="8902178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175" y="71438"/>
                <a:ext cx="6343650" cy="6715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174" y="6786562"/>
                <a:ext cx="6004082" cy="218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31" y="5395634"/>
              <a:ext cx="3378189" cy="131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45688"/>
            <a:ext cx="2657009" cy="516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사용자 위치표시 </a:t>
            </a:r>
            <a:r>
              <a:rPr lang="en-US" altLang="ko-KR" sz="2400" b="1" dirty="0" smtClean="0"/>
              <a:t>: MainActivity.java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535" y="1556792"/>
            <a:ext cx="82114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사용자 위치 표시 코드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sz="700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 smtClean="0"/>
              <a:t>App </a:t>
            </a:r>
            <a:r>
              <a:rPr lang="ko-KR" altLang="en-US" dirty="0"/>
              <a:t>실행 시 바로 </a:t>
            </a:r>
            <a:r>
              <a:rPr lang="ko-KR" altLang="en-US" dirty="0" smtClean="0"/>
              <a:t>적용하기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err="1" smtClean="0"/>
              <a:t>NMapView</a:t>
            </a:r>
            <a:r>
              <a:rPr lang="en-US" altLang="ko-KR" dirty="0" smtClean="0"/>
              <a:t> </a:t>
            </a:r>
            <a:r>
              <a:rPr lang="ko-KR" altLang="en-US" dirty="0"/>
              <a:t>→</a:t>
            </a:r>
            <a:r>
              <a:rPr lang="en-US" altLang="ko-KR" dirty="0" smtClean="0"/>
              <a:t> Interface(</a:t>
            </a:r>
            <a:r>
              <a:rPr lang="en-US" altLang="ko-KR" dirty="0" err="1" smtClean="0"/>
              <a:t>OnMapStateChangeListener</a:t>
            </a:r>
            <a:r>
              <a:rPr lang="en-US" altLang="ko-KR" dirty="0" smtClean="0"/>
              <a:t>) </a:t>
            </a:r>
            <a:r>
              <a:rPr lang="ko-KR" altLang="en-US" dirty="0" smtClean="0"/>
              <a:t>→ </a:t>
            </a:r>
            <a:r>
              <a:rPr lang="en-US" altLang="ko-KR" dirty="0" err="1" smtClean="0"/>
              <a:t>onMapInitHandler</a:t>
            </a:r>
            <a:r>
              <a:rPr lang="en-US" altLang="ko-KR" dirty="0" smtClean="0"/>
              <a:t>()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5" y="2030303"/>
            <a:ext cx="2514600" cy="819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241" y="1658828"/>
            <a:ext cx="4295775" cy="1190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78091"/>
            <a:ext cx="7162800" cy="270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0" y="3739222"/>
            <a:ext cx="7443775" cy="2914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9" name="직사각형 18"/>
          <p:cNvSpPr/>
          <p:nvPr/>
        </p:nvSpPr>
        <p:spPr>
          <a:xfrm>
            <a:off x="1174491" y="4908515"/>
            <a:ext cx="154757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6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사용자 위치표시 </a:t>
            </a:r>
            <a:r>
              <a:rPr lang="en-US" altLang="ko-KR" sz="2400" b="1" dirty="0" smtClean="0"/>
              <a:t>: MainActivity.java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535" y="1556792"/>
            <a:ext cx="36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 xml</a:t>
            </a:r>
            <a:r>
              <a:rPr lang="ko-KR" altLang="en-US" dirty="0" smtClean="0"/>
              <a:t>코드 변경에 따른 수정사항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0" y="1983879"/>
            <a:ext cx="3353680" cy="167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8" y="3660719"/>
            <a:ext cx="4685245" cy="30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49" y="2663273"/>
            <a:ext cx="647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40" y="1496411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ko-KR" altLang="en-US" sz="2400" b="1" dirty="0" err="1" smtClean="0"/>
              <a:t>마커표시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1535" y="155679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표시 코드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31" y="2060848"/>
            <a:ext cx="2988332" cy="1462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16082"/>
            <a:ext cx="3476625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76" y="1926124"/>
            <a:ext cx="7524836" cy="4731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241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81" y="2348880"/>
            <a:ext cx="8241041" cy="4104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ko-KR" altLang="en-US" sz="2400" b="1" dirty="0" err="1" smtClean="0"/>
              <a:t>마커표시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1535" y="1556792"/>
            <a:ext cx="3932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 </a:t>
            </a:r>
            <a:r>
              <a:rPr lang="ko-KR" altLang="en-US" dirty="0" smtClean="0"/>
              <a:t>경도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위도 찾기</a:t>
            </a:r>
            <a:endParaRPr lang="en-US" altLang="ko-KR" dirty="0"/>
          </a:p>
          <a:p>
            <a:r>
              <a:rPr lang="en-US" altLang="ko-KR" dirty="0" smtClean="0"/>
              <a:t>     </a:t>
            </a:r>
            <a:r>
              <a:rPr lang="en-US" altLang="ko-KR" dirty="0"/>
              <a:t>https://www.google.co.kr/maps/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10215" y="5733256"/>
            <a:ext cx="179788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ko-KR" altLang="en-US" sz="2400" b="1" dirty="0" err="1" smtClean="0"/>
              <a:t>마커표시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9225"/>
            <a:ext cx="7591425" cy="5057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994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ko-KR" altLang="en-US" sz="2400" b="1" dirty="0" err="1" smtClean="0"/>
              <a:t>마커표시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3" y="1506735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6735"/>
            <a:ext cx="3048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75419" y="1772816"/>
            <a:ext cx="556221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③ </a:t>
            </a:r>
            <a:r>
              <a:rPr lang="ko-KR" altLang="en-US" sz="2400" b="1" dirty="0" err="1" smtClean="0"/>
              <a:t>마커클릭</a:t>
            </a:r>
            <a:r>
              <a:rPr lang="ko-KR" altLang="en-US" sz="2400" b="1" dirty="0" smtClean="0"/>
              <a:t> 이벤트 처리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2" y="2072308"/>
            <a:ext cx="8057352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직사각형 8"/>
          <p:cNvSpPr/>
          <p:nvPr/>
        </p:nvSpPr>
        <p:spPr>
          <a:xfrm>
            <a:off x="899592" y="3645024"/>
            <a:ext cx="604104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1535" y="1556792"/>
            <a:ext cx="886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 smtClean="0"/>
              <a:t>NMapPOIdataOverlay</a:t>
            </a:r>
            <a:r>
              <a:rPr lang="en-US" altLang="ko-KR" dirty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Interface(</a:t>
            </a:r>
            <a:r>
              <a:rPr lang="en-US" altLang="ko-KR" dirty="0" err="1"/>
              <a:t>OnStateChangeListener</a:t>
            </a:r>
            <a:r>
              <a:rPr lang="en-US" altLang="ko-KR" dirty="0" smtClean="0"/>
              <a:t>) </a:t>
            </a:r>
            <a:r>
              <a:rPr lang="ko-KR" altLang="en-US" dirty="0" smtClean="0"/>
              <a:t>→ </a:t>
            </a:r>
            <a:r>
              <a:rPr lang="en-US" altLang="ko-KR" dirty="0" err="1"/>
              <a:t>onCalloutClick</a:t>
            </a:r>
            <a:r>
              <a:rPr lang="en-US" altLang="ko-KR" dirty="0"/>
              <a:t> </a:t>
            </a:r>
            <a:r>
              <a:rPr lang="en-US" altLang="ko-KR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460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9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604705" y="1490042"/>
            <a:ext cx="3816424" cy="3312368"/>
            <a:chOff x="3131840" y="2780928"/>
            <a:chExt cx="2808312" cy="2520280"/>
          </a:xfrm>
        </p:grpSpPr>
        <p:grpSp>
          <p:nvGrpSpPr>
            <p:cNvPr id="12" name="그룹 11"/>
            <p:cNvGrpSpPr/>
            <p:nvPr/>
          </p:nvGrpSpPr>
          <p:grpSpPr>
            <a:xfrm>
              <a:off x="3851920" y="3420721"/>
              <a:ext cx="1440160" cy="1880487"/>
              <a:chOff x="3851920" y="3420721"/>
              <a:chExt cx="1440160" cy="1880487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3851920" y="3420721"/>
                <a:ext cx="1440160" cy="1440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247964" y="4560895"/>
                <a:ext cx="648072" cy="4457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47964" y="5085184"/>
                <a:ext cx="648072" cy="1114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427984" y="5085184"/>
                <a:ext cx="288032" cy="2160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3131840" y="38610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2700000">
              <a:off x="3495449" y="3211167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5400000">
              <a:off x="4328962" y="29609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08104" y="38610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8100000">
              <a:off x="5113869" y="3139159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67738" y="2815639"/>
            <a:ext cx="162650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Q&amp;A</a:t>
            </a:r>
            <a:endParaRPr lang="ko-KR" altLang="en-US" sz="5400" b="1" dirty="0">
              <a:ln w="18415" cmpd="sng">
                <a:noFill/>
                <a:prstDash val="solid"/>
              </a:ln>
              <a:solidFill>
                <a:srgbClr val="6633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3692"/>
            <a:ext cx="9144000" cy="2290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370" y="1556792"/>
            <a:ext cx="45097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NAVER Maps API</a:t>
            </a:r>
            <a:endParaRPr lang="ko-KR" altLang="en-US" sz="44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066" y="5805264"/>
            <a:ext cx="3820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6E01"/>
                </a:solidFill>
                <a:latin typeface="Adobe 고딕 Std B" pitchFamily="34" charset="-127"/>
                <a:ea typeface="Adobe 고딕 Std B" pitchFamily="34" charset="-127"/>
              </a:rPr>
              <a:t>THANK YOU.</a:t>
            </a:r>
            <a:endParaRPr lang="ko-KR" altLang="en-US" sz="4400" dirty="0">
              <a:solidFill>
                <a:srgbClr val="FF6E0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 </a:t>
            </a:r>
            <a:r>
              <a:rPr lang="en-US" altLang="ko-KR" sz="2400" b="1" dirty="0" smtClean="0"/>
              <a:t>Android Studio : New Project </a:t>
            </a:r>
            <a:r>
              <a:rPr lang="ko-KR" altLang="en-US" sz="2400" b="1" dirty="0" smtClean="0"/>
              <a:t>만들기</a:t>
            </a:r>
            <a:endParaRPr lang="en-US" altLang="ko-KR" sz="2400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31" y="1573628"/>
            <a:ext cx="5791200" cy="4105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직사각형 12"/>
          <p:cNvSpPr/>
          <p:nvPr/>
        </p:nvSpPr>
        <p:spPr>
          <a:xfrm>
            <a:off x="611560" y="4320074"/>
            <a:ext cx="3960440" cy="1053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2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838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 </a:t>
            </a:r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en-US" altLang="ko-KR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https://developers.naver.com/main/)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② </a:t>
            </a:r>
            <a:r>
              <a:rPr lang="en-US" altLang="ko-KR" sz="2400" b="1" dirty="0" smtClean="0"/>
              <a:t>API </a:t>
            </a:r>
            <a:r>
              <a:rPr lang="ko-KR" altLang="en-US" sz="2400" b="1" dirty="0" smtClean="0"/>
              <a:t>이용 신청</a:t>
            </a:r>
            <a:endParaRPr lang="en-US" altLang="ko-KR" sz="2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5" y="1556792"/>
            <a:ext cx="8671735" cy="5093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직사각형 1"/>
          <p:cNvSpPr/>
          <p:nvPr/>
        </p:nvSpPr>
        <p:spPr>
          <a:xfrm>
            <a:off x="3635896" y="1551912"/>
            <a:ext cx="741052" cy="356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5050" y="2564905"/>
            <a:ext cx="109060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3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5" y="179928"/>
            <a:ext cx="794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② </a:t>
            </a:r>
            <a:r>
              <a:rPr lang="en-US" altLang="ko-KR" sz="2400" b="1" dirty="0" smtClean="0"/>
              <a:t>API </a:t>
            </a:r>
            <a:r>
              <a:rPr lang="ko-KR" altLang="en-US" sz="2400" b="1" dirty="0" smtClean="0"/>
              <a:t>이용 신청</a:t>
            </a:r>
            <a:endParaRPr lang="en-US" altLang="ko-KR" sz="2400" b="1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1" y="1463148"/>
            <a:ext cx="8393937" cy="5232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직사각형 8"/>
          <p:cNvSpPr/>
          <p:nvPr/>
        </p:nvSpPr>
        <p:spPr>
          <a:xfrm>
            <a:off x="2555776" y="2592449"/>
            <a:ext cx="109060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74697" y="4208522"/>
            <a:ext cx="936104" cy="35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16016" y="5877272"/>
            <a:ext cx="2736304" cy="35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② </a:t>
            </a:r>
            <a:r>
              <a:rPr lang="en-US" altLang="ko-KR" sz="2400" b="1" dirty="0" smtClean="0"/>
              <a:t>API </a:t>
            </a:r>
            <a:r>
              <a:rPr lang="ko-KR" altLang="en-US" sz="2400" b="1" dirty="0" smtClean="0"/>
              <a:t>이용 신청</a:t>
            </a:r>
            <a:endParaRPr lang="en-US" altLang="ko-KR" sz="2400" b="1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8" y="1484880"/>
            <a:ext cx="8506083" cy="5256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4" name="직사각형 13"/>
          <p:cNvSpPr/>
          <p:nvPr/>
        </p:nvSpPr>
        <p:spPr>
          <a:xfrm>
            <a:off x="298179" y="2996952"/>
            <a:ext cx="95283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8179" y="4113124"/>
            <a:ext cx="1368153" cy="343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7544" y="3645024"/>
            <a:ext cx="158417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 </a:t>
            </a:r>
            <a:r>
              <a:rPr lang="ko-KR" altLang="en-US" sz="2400" b="1" dirty="0" err="1" smtClean="0"/>
              <a:t>네이버</a:t>
            </a:r>
            <a:r>
              <a:rPr lang="ko-KR" altLang="en-US" sz="2400" b="1" dirty="0" smtClean="0"/>
              <a:t> 지도 라이브러리 설정</a:t>
            </a:r>
            <a:endParaRPr lang="en-US" altLang="ko-KR" sz="24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6" y="1628800"/>
            <a:ext cx="8543632" cy="4824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직사각형 8"/>
          <p:cNvSpPr/>
          <p:nvPr/>
        </p:nvSpPr>
        <p:spPr>
          <a:xfrm>
            <a:off x="2771800" y="1633474"/>
            <a:ext cx="741052" cy="356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544" y="6237312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47864" y="5381601"/>
            <a:ext cx="13681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78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사용법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35" y="969753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③ </a:t>
            </a:r>
            <a:r>
              <a:rPr lang="ko-KR" altLang="en-US" sz="2400" b="1" dirty="0" err="1" smtClean="0"/>
              <a:t>네이버</a:t>
            </a:r>
            <a:r>
              <a:rPr lang="ko-KR" altLang="en-US" sz="2400" b="1" dirty="0" smtClean="0"/>
              <a:t> 지도 라이브러리 </a:t>
            </a:r>
            <a:r>
              <a:rPr lang="ko-KR" altLang="en-US" sz="2400" b="1" dirty="0"/>
              <a:t>설정</a:t>
            </a:r>
            <a:endParaRPr lang="en-US" altLang="ko-KR" sz="2400" b="1" dirty="0" smtClean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6" y="1459409"/>
            <a:ext cx="8366345" cy="5086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직사각형 10"/>
          <p:cNvSpPr/>
          <p:nvPr/>
        </p:nvSpPr>
        <p:spPr>
          <a:xfrm>
            <a:off x="7524328" y="3610937"/>
            <a:ext cx="1172143" cy="250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4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485</Words>
  <Application>Microsoft Office PowerPoint</Application>
  <PresentationFormat>화면 슬라이드 쇼(4:3)</PresentationFormat>
  <Paragraphs>242</Paragraphs>
  <Slides>39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SAMSUNG</cp:lastModifiedBy>
  <cp:revision>114</cp:revision>
  <dcterms:created xsi:type="dcterms:W3CDTF">2014-05-12T07:03:55Z</dcterms:created>
  <dcterms:modified xsi:type="dcterms:W3CDTF">2017-05-16T07:51:49Z</dcterms:modified>
</cp:coreProperties>
</file>